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5" r:id="rId3"/>
    <p:sldId id="284" r:id="rId4"/>
    <p:sldId id="276" r:id="rId5"/>
    <p:sldId id="275" r:id="rId6"/>
    <p:sldId id="277" r:id="rId7"/>
    <p:sldId id="278" r:id="rId8"/>
    <p:sldId id="283" r:id="rId9"/>
    <p:sldId id="281" r:id="rId10"/>
    <p:sldId id="267" r:id="rId11"/>
    <p:sldId id="279" r:id="rId12"/>
    <p:sldId id="268" r:id="rId13"/>
    <p:sldId id="270" r:id="rId14"/>
    <p:sldId id="271" r:id="rId15"/>
    <p:sldId id="272" r:id="rId16"/>
    <p:sldId id="273" r:id="rId17"/>
    <p:sldId id="274" r:id="rId18"/>
    <p:sldId id="262" r:id="rId19"/>
    <p:sldId id="290" r:id="rId20"/>
    <p:sldId id="286" r:id="rId21"/>
    <p:sldId id="287" r:id="rId22"/>
    <p:sldId id="269" r:id="rId23"/>
    <p:sldId id="266" r:id="rId24"/>
    <p:sldId id="280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FBAC-2797-4601-8943-E5A5F38815C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2A09-856C-45D0-9BB8-762C723C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olife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7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Авторская презентация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785926"/>
            <a:ext cx="6184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Звуки [С-С']. Буква С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789" y="4286256"/>
            <a:ext cx="790312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Подготовила учитель-дефектолог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Государственное учреждение образования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«Средняя школа №43 г.Могилёва»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Миронова Елена Тимофеевна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life.ru/wp-content/uploads/kartoteka-kartinok-zvuk-s-1.jpg"/>
          <p:cNvPicPr/>
          <p:nvPr/>
        </p:nvPicPr>
        <p:blipFill>
          <a:blip r:embed="rId2" cstate="print"/>
          <a:srcRect l="34572" t="52208" r="34579" b="26368"/>
          <a:stretch>
            <a:fillRect/>
          </a:stretch>
        </p:blipFill>
        <p:spPr bwMode="auto">
          <a:xfrm>
            <a:off x="357158" y="1357298"/>
            <a:ext cx="3929090" cy="3643338"/>
          </a:xfrm>
          <a:prstGeom prst="ellips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28926" y="50004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ПЁ</a:t>
            </a:r>
            <a:r>
              <a:rPr lang="ru-RU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 - ПЁ</a:t>
            </a:r>
            <a:r>
              <a:rPr lang="ru-RU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ИК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www.logolife.ru/wp-content/uploads/kartoteka-kartinok-zvuk-s-1.jpg"/>
          <p:cNvPicPr/>
          <p:nvPr/>
        </p:nvPicPr>
        <p:blipFill>
          <a:blip r:embed="rId2" cstate="print"/>
          <a:srcRect l="34572" t="52208" r="34579" b="26368"/>
          <a:stretch>
            <a:fillRect/>
          </a:stretch>
        </p:blipFill>
        <p:spPr bwMode="auto">
          <a:xfrm>
            <a:off x="5429256" y="4000504"/>
            <a:ext cx="2714644" cy="2000264"/>
          </a:xfrm>
          <a:prstGeom prst="ellips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2.mycdn.me/getImage?photoId=539700999831&amp;photoType=0"/>
          <p:cNvPicPr>
            <a:picLocks noChangeAspect="1" noChangeArrowheads="1"/>
          </p:cNvPicPr>
          <p:nvPr/>
        </p:nvPicPr>
        <p:blipFill>
          <a:blip r:embed="rId2" cstate="print"/>
          <a:srcRect r="41074"/>
          <a:stretch>
            <a:fillRect/>
          </a:stretch>
        </p:blipFill>
        <p:spPr bwMode="auto">
          <a:xfrm>
            <a:off x="500034" y="1214422"/>
            <a:ext cx="3286148" cy="4664210"/>
          </a:xfrm>
          <a:prstGeom prst="ellipse">
            <a:avLst/>
          </a:prstGeom>
          <a:noFill/>
        </p:spPr>
      </p:pic>
      <p:pic>
        <p:nvPicPr>
          <p:cNvPr id="3" name="Picture 2" descr="http://dg52.mycdn.me/getImage?photoId=539700999831&amp;photoType=0"/>
          <p:cNvPicPr>
            <a:picLocks noChangeAspect="1" noChangeArrowheads="1"/>
          </p:cNvPicPr>
          <p:nvPr/>
        </p:nvPicPr>
        <p:blipFill>
          <a:blip r:embed="rId2" cstate="print"/>
          <a:srcRect r="41074"/>
          <a:stretch>
            <a:fillRect/>
          </a:stretch>
        </p:blipFill>
        <p:spPr bwMode="auto">
          <a:xfrm>
            <a:off x="6000760" y="3143248"/>
            <a:ext cx="1862259" cy="2643206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428604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АНАНА</a:t>
            </a:r>
            <a:r>
              <a:rPr lang="ru-RU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 -АНАНА</a:t>
            </a:r>
            <a:r>
              <a:rPr lang="ru-RU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ИК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life.ru/wp-content/uploads/kartoteka-kartinok-zvuk-s-5.jpg"/>
          <p:cNvPicPr/>
          <p:nvPr/>
        </p:nvPicPr>
        <p:blipFill>
          <a:blip r:embed="rId2" cstate="print"/>
          <a:srcRect l="35095" t="75207" r="33945" b="2940"/>
          <a:stretch>
            <a:fillRect/>
          </a:stretch>
        </p:blipFill>
        <p:spPr bwMode="auto">
          <a:xfrm>
            <a:off x="642910" y="1714488"/>
            <a:ext cx="4143404" cy="34290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4773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ЧА</a:t>
            </a:r>
            <a:r>
              <a:rPr lang="ru-RU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Ы - ЧА</a:t>
            </a:r>
            <a:r>
              <a:rPr lang="ru-RU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ИКИ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www.logolife.ru/wp-content/uploads/kartoteka-kartinok-zvuk-s-5.jpg"/>
          <p:cNvPicPr/>
          <p:nvPr/>
        </p:nvPicPr>
        <p:blipFill>
          <a:blip r:embed="rId2" cstate="print"/>
          <a:srcRect l="35095" t="75207" r="33945" b="2940"/>
          <a:stretch>
            <a:fillRect/>
          </a:stretch>
        </p:blipFill>
        <p:spPr bwMode="auto">
          <a:xfrm>
            <a:off x="5643570" y="4071942"/>
            <a:ext cx="2857552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logolife.ru/wp-content/uploads/kartoteka-kartinok-zvuk-s-5.jpg"/>
          <p:cNvPicPr/>
          <p:nvPr/>
        </p:nvPicPr>
        <p:blipFill>
          <a:blip r:embed="rId2" cstate="print"/>
          <a:srcRect l="66783" t="4386" r="678" b="72711"/>
          <a:stretch>
            <a:fillRect/>
          </a:stretch>
        </p:blipFill>
        <p:spPr bwMode="auto">
          <a:xfrm>
            <a:off x="1071538" y="1357298"/>
            <a:ext cx="4429156" cy="3929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214290"/>
            <a:ext cx="5189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ЛИ</a:t>
            </a:r>
            <a:r>
              <a:rPr lang="ru-RU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А - ЛИ</a:t>
            </a:r>
            <a:r>
              <a:rPr lang="ru-RU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rgbClr val="FFFF00"/>
                </a:solidFill>
              </a:rPr>
              <a:t>ИЧКА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www.logolife.ru/wp-content/uploads/kartoteka-kartinok-zvuk-s-5.jpg"/>
          <p:cNvPicPr/>
          <p:nvPr/>
        </p:nvPicPr>
        <p:blipFill>
          <a:blip r:embed="rId2" cstate="print"/>
          <a:srcRect l="66783" t="4386" r="678" b="72711"/>
          <a:stretch>
            <a:fillRect/>
          </a:stretch>
        </p:blipFill>
        <p:spPr bwMode="auto">
          <a:xfrm>
            <a:off x="5715008" y="4429132"/>
            <a:ext cx="2500330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8064" t="19344" b="5218"/>
          <a:stretch>
            <a:fillRect/>
          </a:stretch>
        </p:blipFill>
        <p:spPr bwMode="auto">
          <a:xfrm>
            <a:off x="1500166" y="1214422"/>
            <a:ext cx="6357982" cy="457203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862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СЫ-СЫ-СЫ  - У КОШКИ ДЛИННЫЕ УСЫ</a:t>
            </a:r>
            <a:endParaRPr lang="ru-RU" sz="4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8273" t="19931" b="5574"/>
          <a:stretch>
            <a:fillRect/>
          </a:stretch>
        </p:blipFill>
        <p:spPr bwMode="auto">
          <a:xfrm>
            <a:off x="1571604" y="1428736"/>
            <a:ext cx="5929354" cy="4286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8301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СУ-СУ-СУ – ДАЙ-КА СУМКУ ПОДНЕСУ</a:t>
            </a:r>
            <a:endParaRPr lang="ru-RU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8671" t="30051" r="37800" b="44242"/>
          <a:stretch>
            <a:fillRect/>
          </a:stretch>
        </p:blipFill>
        <p:spPr bwMode="auto">
          <a:xfrm>
            <a:off x="1357290" y="1643050"/>
            <a:ext cx="6143668" cy="450059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7393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СО-СО-СО – УКАТИЛОСЬ КОЛЕСО</a:t>
            </a:r>
            <a:endParaRPr lang="ru-RU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5643579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Помоги пассажирам занять свои места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www.logolife.ru/wp-content/uploads/kartoteka-kartinok-zvuk-s-5.jpg"/>
          <p:cNvPicPr/>
          <p:nvPr/>
        </p:nvPicPr>
        <p:blipFill>
          <a:blip r:embed="rId3" cstate="print"/>
          <a:srcRect l="66105" t="4309" b="72711"/>
          <a:stretch>
            <a:fillRect/>
          </a:stretch>
        </p:blipFill>
        <p:spPr bwMode="auto">
          <a:xfrm>
            <a:off x="6286512" y="785794"/>
            <a:ext cx="1357322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logolife.ru/wp-content/uploads/kartoteka-kartinok-zvuk-s-5.jpg"/>
          <p:cNvPicPr/>
          <p:nvPr/>
        </p:nvPicPr>
        <p:blipFill>
          <a:blip r:embed="rId3" cstate="print"/>
          <a:srcRect l="34914" t="28550" r="34389" b="51602"/>
          <a:stretch>
            <a:fillRect/>
          </a:stretch>
        </p:blipFill>
        <p:spPr bwMode="auto">
          <a:xfrm>
            <a:off x="4286248" y="714356"/>
            <a:ext cx="1357322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ogolife.ru/wp-content/uploads/kartoteka-kartinok-zvuk-s-5.jpg"/>
          <p:cNvPicPr/>
          <p:nvPr/>
        </p:nvPicPr>
        <p:blipFill>
          <a:blip r:embed="rId3" cstate="print"/>
          <a:srcRect t="27289" r="65479" b="48767"/>
          <a:stretch>
            <a:fillRect/>
          </a:stretch>
        </p:blipFill>
        <p:spPr bwMode="auto">
          <a:xfrm>
            <a:off x="5072066" y="3714752"/>
            <a:ext cx="1500198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logolife.ru/wp-content/uploads/kartoteka-kartinok-zvuk-s-1.jpg"/>
          <p:cNvPicPr/>
          <p:nvPr/>
        </p:nvPicPr>
        <p:blipFill>
          <a:blip r:embed="rId4" cstate="print"/>
          <a:srcRect l="33700" t="4898" r="33466" b="72887"/>
          <a:stretch>
            <a:fillRect/>
          </a:stretch>
        </p:blipFill>
        <p:spPr bwMode="auto">
          <a:xfrm>
            <a:off x="428596" y="3929066"/>
            <a:ext cx="1714512" cy="1500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logolife.ru/wp-content/uploads/kartoteka-kartinok-zvuk-s-1.jpg"/>
          <p:cNvPicPr/>
          <p:nvPr/>
        </p:nvPicPr>
        <p:blipFill>
          <a:blip r:embed="rId4" cstate="print"/>
          <a:srcRect l="66711" t="51725" b="25528"/>
          <a:stretch>
            <a:fillRect/>
          </a:stretch>
        </p:blipFill>
        <p:spPr bwMode="auto">
          <a:xfrm>
            <a:off x="7215206" y="3643314"/>
            <a:ext cx="1571636" cy="15716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5214" t="19016" r="16461" b="10164"/>
          <a:stretch>
            <a:fillRect/>
          </a:stretch>
        </p:blipFill>
        <p:spPr bwMode="auto">
          <a:xfrm>
            <a:off x="2714612" y="3857628"/>
            <a:ext cx="1714512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физкультмину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648"/>
            <a:ext cx="8204384" cy="61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340768"/>
            <a:ext cx="4608512" cy="30963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Солнце вышло из-за тучки, 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Мы протянем к солнцу ручки.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(Потягивание – руки вверх)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Руки в стороны потом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пошире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разведем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(Потягивание – руки в стороны)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Мы закончили разминку.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Отдохнули ножки, спинки.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КПП\сказки\Зимовье зверей_Русские нородные сказки.files\37R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6286544" cy="597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00042"/>
            <a:ext cx="24092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7.depositphotos.com/1007168/727/i/950/depositphotos_7276745-Happy-Crescent-Moon-Over-Blue-Sta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logolife.ru/wp-content/uploads/kartoteka-kartinok-zvuk-s-5.jpg"/>
          <p:cNvPicPr/>
          <p:nvPr/>
        </p:nvPicPr>
        <p:blipFill>
          <a:blip r:embed="rId3" cstate="print"/>
          <a:srcRect l="801" t="51309" r="66359" b="26322"/>
          <a:stretch>
            <a:fillRect/>
          </a:stretch>
        </p:blipFill>
        <p:spPr bwMode="auto">
          <a:xfrm>
            <a:off x="6000760" y="107154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2.mycdn.me/getImage?photoId=540209711513&amp;photoType=3"/>
          <p:cNvPicPr/>
          <p:nvPr/>
        </p:nvPicPr>
        <p:blipFill>
          <a:blip r:embed="rId4" cstate="print"/>
          <a:srcRect t="9758" r="51360" b="51762"/>
          <a:stretch>
            <a:fillRect/>
          </a:stretch>
        </p:blipFill>
        <p:spPr bwMode="auto">
          <a:xfrm>
            <a:off x="714348" y="1000108"/>
            <a:ext cx="25734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0"/>
            <a:ext cx="6570519" cy="85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На что похожа буква С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285860"/>
            <a:ext cx="3179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Что за буква светится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Старым ясным месяцем?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Полумесяц в небе темном 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Буквой С повис над домом.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life.ru/wp-content/uploads/kartoteka-kartinok-zvuk-s-5.jpg"/>
          <p:cNvPicPr/>
          <p:nvPr/>
        </p:nvPicPr>
        <p:blipFill>
          <a:blip r:embed="rId2" cstate="print"/>
          <a:srcRect l="35053" t="27289" r="35119" b="50519"/>
          <a:stretch>
            <a:fillRect/>
          </a:stretch>
        </p:blipFill>
        <p:spPr bwMode="auto">
          <a:xfrm>
            <a:off x="357158" y="4286256"/>
            <a:ext cx="2428892" cy="20002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logolife.ru/wp-content/uploads/kartoteka-kartinok-zvuk-s-5.jpg"/>
          <p:cNvPicPr/>
          <p:nvPr/>
        </p:nvPicPr>
        <p:blipFill>
          <a:blip r:embed="rId2" cstate="print"/>
          <a:srcRect l="34264" t="4018" r="33381" b="72711"/>
          <a:stretch>
            <a:fillRect/>
          </a:stretch>
        </p:blipFill>
        <p:spPr bwMode="auto">
          <a:xfrm>
            <a:off x="5572132" y="5214950"/>
            <a:ext cx="1857388" cy="14287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1214414" y="314324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785926"/>
            <a:ext cx="930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СУ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857232"/>
            <a:ext cx="951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АС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1643050"/>
            <a:ext cx="1019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ОС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9904" y="2927648"/>
            <a:ext cx="911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УС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714884"/>
            <a:ext cx="100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СИ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071546"/>
            <a:ext cx="1104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СЫ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71480"/>
            <a:ext cx="1019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FF00"/>
                </a:solidFill>
              </a:rPr>
              <a:t>СО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26141" y="1243853"/>
            <a:ext cx="6347012" cy="4459941"/>
          </a:xfrm>
          <a:custGeom>
            <a:avLst/>
            <a:gdLst>
              <a:gd name="connsiteX0" fmla="*/ 349624 w 6347012"/>
              <a:gd name="connsiteY0" fmla="*/ 3086100 h 4459941"/>
              <a:gd name="connsiteX1" fmla="*/ 632012 w 6347012"/>
              <a:gd name="connsiteY1" fmla="*/ 2117912 h 4459941"/>
              <a:gd name="connsiteX2" fmla="*/ 1021977 w 6347012"/>
              <a:gd name="connsiteY2" fmla="*/ 1001806 h 4459941"/>
              <a:gd name="connsiteX3" fmla="*/ 349624 w 6347012"/>
              <a:gd name="connsiteY3" fmla="*/ 87406 h 4459941"/>
              <a:gd name="connsiteX4" fmla="*/ 3119718 w 6347012"/>
              <a:gd name="connsiteY4" fmla="*/ 477371 h 4459941"/>
              <a:gd name="connsiteX5" fmla="*/ 4262718 w 6347012"/>
              <a:gd name="connsiteY5" fmla="*/ 1795182 h 4459941"/>
              <a:gd name="connsiteX6" fmla="*/ 5392271 w 6347012"/>
              <a:gd name="connsiteY6" fmla="*/ 531159 h 4459941"/>
              <a:gd name="connsiteX7" fmla="*/ 6199094 w 6347012"/>
              <a:gd name="connsiteY7" fmla="*/ 1122829 h 4459941"/>
              <a:gd name="connsiteX8" fmla="*/ 4504765 w 6347012"/>
              <a:gd name="connsiteY8" fmla="*/ 3933265 h 4459941"/>
              <a:gd name="connsiteX9" fmla="*/ 4975412 w 6347012"/>
              <a:gd name="connsiteY9" fmla="*/ 4282888 h 4459941"/>
              <a:gd name="connsiteX10" fmla="*/ 4961965 w 6347012"/>
              <a:gd name="connsiteY10" fmla="*/ 4296335 h 4459941"/>
              <a:gd name="connsiteX11" fmla="*/ 4921624 w 6347012"/>
              <a:gd name="connsiteY11" fmla="*/ 4296335 h 445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7012" h="4459941">
                <a:moveTo>
                  <a:pt x="349624" y="3086100"/>
                </a:moveTo>
                <a:cubicBezTo>
                  <a:pt x="434788" y="2775697"/>
                  <a:pt x="519953" y="2465294"/>
                  <a:pt x="632012" y="2117912"/>
                </a:cubicBezTo>
                <a:cubicBezTo>
                  <a:pt x="744071" y="1770530"/>
                  <a:pt x="1069042" y="1340224"/>
                  <a:pt x="1021977" y="1001806"/>
                </a:cubicBezTo>
                <a:cubicBezTo>
                  <a:pt x="974912" y="663388"/>
                  <a:pt x="0" y="174812"/>
                  <a:pt x="349624" y="87406"/>
                </a:cubicBezTo>
                <a:cubicBezTo>
                  <a:pt x="699248" y="0"/>
                  <a:pt x="2467536" y="192742"/>
                  <a:pt x="3119718" y="477371"/>
                </a:cubicBezTo>
                <a:cubicBezTo>
                  <a:pt x="3771900" y="762000"/>
                  <a:pt x="3883959" y="1786217"/>
                  <a:pt x="4262718" y="1795182"/>
                </a:cubicBezTo>
                <a:cubicBezTo>
                  <a:pt x="4641477" y="1804147"/>
                  <a:pt x="5069542" y="643218"/>
                  <a:pt x="5392271" y="531159"/>
                </a:cubicBezTo>
                <a:cubicBezTo>
                  <a:pt x="5715000" y="419100"/>
                  <a:pt x="6347012" y="555811"/>
                  <a:pt x="6199094" y="1122829"/>
                </a:cubicBezTo>
                <a:cubicBezTo>
                  <a:pt x="6051176" y="1689847"/>
                  <a:pt x="4708712" y="3406589"/>
                  <a:pt x="4504765" y="3933265"/>
                </a:cubicBezTo>
                <a:cubicBezTo>
                  <a:pt x="4300818" y="4459941"/>
                  <a:pt x="4899212" y="4222376"/>
                  <a:pt x="4975412" y="4282888"/>
                </a:cubicBezTo>
                <a:cubicBezTo>
                  <a:pt x="5051612" y="4343400"/>
                  <a:pt x="4970930" y="4294094"/>
                  <a:pt x="4961965" y="4296335"/>
                </a:cubicBezTo>
                <a:cubicBezTo>
                  <a:pt x="4953000" y="4298576"/>
                  <a:pt x="4937312" y="4297455"/>
                  <a:pt x="4921624" y="4296335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14942" y="26431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929058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929322" y="17144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15140" y="242886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072066" y="514351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42976" y="128586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00166" y="235743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00100" y="357187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14348" y="0"/>
            <a:ext cx="796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ПОМОГИ СОБАЧКЕ ДОБРАТЬСЯ ДО КОЛБАСЫ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КПП\сказки\Зимовье зверей_Русские нородные сказки.files\37R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5854156" cy="556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g52.mycdn.me/getImage?photoId=536395846295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358114" cy="645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165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Ссылки: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857364"/>
            <a:ext cx="372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Картинки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www.logolife.ru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538584098974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585791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483656663449&amp;photoType=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215237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429711415705&amp;photoType=0"/>
          <p:cNvPicPr/>
          <p:nvPr/>
        </p:nvPicPr>
        <p:blipFill>
          <a:blip r:embed="rId2" cstate="print"/>
          <a:srcRect l="47950" t="2576"/>
          <a:stretch>
            <a:fillRect/>
          </a:stretch>
        </p:blipFill>
        <p:spPr bwMode="auto">
          <a:xfrm>
            <a:off x="1571604" y="642918"/>
            <a:ext cx="578647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540209706137&amp;photoType=3"/>
          <p:cNvPicPr/>
          <p:nvPr/>
        </p:nvPicPr>
        <p:blipFill>
          <a:blip r:embed="rId2" cstate="print"/>
          <a:srcRect l="51653" t="6868" b="50824"/>
          <a:stretch>
            <a:fillRect/>
          </a:stretch>
        </p:blipFill>
        <p:spPr bwMode="auto">
          <a:xfrm>
            <a:off x="1214414" y="571480"/>
            <a:ext cx="6858048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540209706137&amp;photoType=3"/>
          <p:cNvPicPr/>
          <p:nvPr/>
        </p:nvPicPr>
        <p:blipFill>
          <a:blip r:embed="rId2" cstate="print"/>
          <a:srcRect t="53846" r="52695"/>
          <a:stretch>
            <a:fillRect/>
          </a:stretch>
        </p:blipFill>
        <p:spPr bwMode="auto">
          <a:xfrm>
            <a:off x="928662" y="571480"/>
            <a:ext cx="764386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КПП\сказки\Зимовье зверей_Русские нородные сказки.files\37R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6286544" cy="597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gopedusia.ucoz.ru/_ph/6/2/345663356.jpg"/>
          <p:cNvPicPr>
            <a:picLocks noChangeAspect="1" noChangeArrowheads="1"/>
          </p:cNvPicPr>
          <p:nvPr/>
        </p:nvPicPr>
        <p:blipFill>
          <a:blip r:embed="rId2" cstate="print"/>
          <a:srcRect l="1493" t="19612" r="2985" b="15015"/>
          <a:stretch>
            <a:fillRect/>
          </a:stretch>
        </p:blipFill>
        <p:spPr bwMode="auto">
          <a:xfrm>
            <a:off x="2357422" y="1428736"/>
            <a:ext cx="4572032" cy="42862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7686" y="214290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C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2676"/>
      </a:dk1>
      <a:lt1>
        <a:srgbClr val="12A018"/>
      </a:lt1>
      <a:dk2>
        <a:srgbClr val="54EB5B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138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Денис</cp:lastModifiedBy>
  <cp:revision>78</cp:revision>
  <dcterms:created xsi:type="dcterms:W3CDTF">2014-01-28T07:20:54Z</dcterms:created>
  <dcterms:modified xsi:type="dcterms:W3CDTF">2017-01-31T17:54:45Z</dcterms:modified>
</cp:coreProperties>
</file>